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Instrument Sans Medium"/>
      <p:regular r:id="rId14"/>
    </p:embeddedFont>
    <p:embeddedFont>
      <p:font typeface="Instrument Sans Medium"/>
      <p:regular r:id="rId15"/>
    </p:embeddedFont>
    <p:embeddedFont>
      <p:font typeface="Instrument Sans Medium"/>
      <p:regular r:id="rId16"/>
    </p:embeddedFont>
    <p:embeddedFont>
      <p:font typeface="Instrument Sans Medium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4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4063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Бэкенд - Сердце Веб-Приложения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53723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 - это невидимая часть веб-приложения, которая обрабатывает логику, данные и операции. Он работает за кулисами, обеспечивая бесперебойную работу интерфейса, который вы видите.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5873948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Зачем нужен бэкенд?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7241" y="4470678"/>
            <a:ext cx="13055918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 отвечает за хранение и обработку данных, управление пользователями и выполнение бизнес-логики. Он делает возможным взаимодействие пользователей с веб-приложением.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87241" y="569630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6" name="Text 3"/>
          <p:cNvSpPr/>
          <p:nvPr/>
        </p:nvSpPr>
        <p:spPr>
          <a:xfrm>
            <a:off x="974646" y="5780603"/>
            <a:ext cx="131326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518285" y="569630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Хранение данных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18285" y="6182677"/>
            <a:ext cx="3471029" cy="1079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 хранит информацию о пользователях, продуктах, заказах и т.д. в базах данных.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4223" y="569630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0" name="Text 7"/>
          <p:cNvSpPr/>
          <p:nvPr/>
        </p:nvSpPr>
        <p:spPr>
          <a:xfrm>
            <a:off x="5374362" y="5780603"/>
            <a:ext cx="185857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5945267" y="5696307"/>
            <a:ext cx="3471029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Аутентификация и авторизация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945267" y="6534150"/>
            <a:ext cx="3471029" cy="1079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 проверяет, кто вы и что вы можете делать в приложении.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41205" y="569630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4" name="Text 11"/>
          <p:cNvSpPr/>
          <p:nvPr/>
        </p:nvSpPr>
        <p:spPr>
          <a:xfrm>
            <a:off x="9796939" y="5780603"/>
            <a:ext cx="194667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0372249" y="5696307"/>
            <a:ext cx="2812137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Обработка запросов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372249" y="6182677"/>
            <a:ext cx="3471029" cy="1079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 обрабатывает запросы от фронта и отправляет обратно результаты.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1298"/>
            <a:ext cx="71280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Как используется бэкенд?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737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Бэкенд-разработка включает в себя выбор языка программирования, базы данных и фреймворка. Он работает в тесной связи с фронтом, обеспечивая передачу данных и логику.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Создание API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6261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 - это интерфейс, позволяющий фронту взаимодействовать с бэкендом. Он определяет правила и формат данных.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Обработка запросов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76261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 получает запросы от фронта, обрабатывает их и отправляет обратно ответ.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Хранение данных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76261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 хранит данные в базах данных, обеспечивая их безопасность и доступность.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90888"/>
            <a:ext cx="7373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Основные характеристики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43982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Бэкенд-разработка включает в себя выбор технологий, таких как языки программирования, базы данных и фреймворки. Он работает в тесной связи с фронтом.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783687"/>
            <a:ext cx="7556421" cy="3054906"/>
          </a:xfrm>
          <a:prstGeom prst="roundRect">
            <a:avLst>
              <a:gd name="adj" fmla="val 111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287810" y="3791307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514624" y="393501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Языки программирования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9024" y="3935016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Python, Java, Node.js, PHP, Ruby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4804529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4624" y="49482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Базы данных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9024" y="494823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MySQL, PostgreSQL, MongoDB, Redis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7810" y="5817751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514624" y="596145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Фреймворки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89024" y="5961459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Django, Flask, Express.js, Laravel, Ruby on Rails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016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8407" y="2564011"/>
            <a:ext cx="4532233" cy="525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00"/>
              </a:lnSpc>
              <a:buNone/>
            </a:pPr>
            <a:r>
              <a:rPr lang="en-US" sz="33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Как создается бэкенд?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588407" y="3341489"/>
            <a:ext cx="13453586" cy="537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Разработка бэкенда включает в себя проектирование архитектуры, написание кода, тестирование и развертывание. Процесс требует глубоких знаний технологий и инструментов.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7303770" y="4068485"/>
            <a:ext cx="22860" cy="3698915"/>
          </a:xfrm>
          <a:prstGeom prst="roundRect">
            <a:avLst>
              <a:gd name="adj" fmla="val 110328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6560522" y="4435197"/>
            <a:ext cx="588407" cy="22860"/>
          </a:xfrm>
          <a:prstGeom prst="roundRect">
            <a:avLst>
              <a:gd name="adj" fmla="val 110328"/>
            </a:avLst>
          </a:prstGeom>
          <a:solidFill>
            <a:srgbClr val="575757"/>
          </a:solidFill>
          <a:ln/>
        </p:spPr>
      </p:sp>
      <p:sp>
        <p:nvSpPr>
          <p:cNvPr id="7" name="Shape 4"/>
          <p:cNvSpPr/>
          <p:nvPr/>
        </p:nvSpPr>
        <p:spPr>
          <a:xfrm>
            <a:off x="7126069" y="4257556"/>
            <a:ext cx="378262" cy="378262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8" name="Text 5"/>
          <p:cNvSpPr/>
          <p:nvPr/>
        </p:nvSpPr>
        <p:spPr>
          <a:xfrm>
            <a:off x="7266087" y="4320540"/>
            <a:ext cx="98108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288750" y="4236601"/>
            <a:ext cx="2101691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Планирование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588407" y="4600099"/>
            <a:ext cx="5802035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Определение требований, выбор технологий и архитектура проекта.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7481471" y="5275778"/>
            <a:ext cx="588407" cy="22860"/>
          </a:xfrm>
          <a:prstGeom prst="roundRect">
            <a:avLst>
              <a:gd name="adj" fmla="val 110328"/>
            </a:avLst>
          </a:prstGeom>
          <a:solidFill>
            <a:srgbClr val="575757"/>
          </a:solidFill>
          <a:ln/>
        </p:spPr>
      </p:sp>
      <p:sp>
        <p:nvSpPr>
          <p:cNvPr id="12" name="Shape 9"/>
          <p:cNvSpPr/>
          <p:nvPr/>
        </p:nvSpPr>
        <p:spPr>
          <a:xfrm>
            <a:off x="7126069" y="5098137"/>
            <a:ext cx="378262" cy="378262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13" name="Text 10"/>
          <p:cNvSpPr/>
          <p:nvPr/>
        </p:nvSpPr>
        <p:spPr>
          <a:xfrm>
            <a:off x="7245727" y="5161121"/>
            <a:ext cx="138946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8239958" y="5077182"/>
            <a:ext cx="2101691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Разработка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8239958" y="5440680"/>
            <a:ext cx="5802035" cy="537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Написание кода на выбранном языке программирования, используя фреймворки и библиотеки.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6560522" y="6032302"/>
            <a:ext cx="588407" cy="22860"/>
          </a:xfrm>
          <a:prstGeom prst="roundRect">
            <a:avLst>
              <a:gd name="adj" fmla="val 110328"/>
            </a:avLst>
          </a:prstGeom>
          <a:solidFill>
            <a:srgbClr val="575757"/>
          </a:solidFill>
          <a:ln/>
        </p:spPr>
      </p:sp>
      <p:sp>
        <p:nvSpPr>
          <p:cNvPr id="17" name="Shape 14"/>
          <p:cNvSpPr/>
          <p:nvPr/>
        </p:nvSpPr>
        <p:spPr>
          <a:xfrm>
            <a:off x="7126069" y="5854660"/>
            <a:ext cx="378262" cy="378262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18" name="Text 15"/>
          <p:cNvSpPr/>
          <p:nvPr/>
        </p:nvSpPr>
        <p:spPr>
          <a:xfrm>
            <a:off x="7242393" y="5917644"/>
            <a:ext cx="145494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4288750" y="5833705"/>
            <a:ext cx="2101691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Тестирование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588407" y="6197203"/>
            <a:ext cx="5802035" cy="537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Проверка функциональности, производительности и безопасности приложения.</a:t>
            </a:r>
            <a:endParaRPr lang="en-US" sz="1300" dirty="0"/>
          </a:p>
        </p:txBody>
      </p:sp>
      <p:sp>
        <p:nvSpPr>
          <p:cNvPr id="21" name="Shape 18"/>
          <p:cNvSpPr/>
          <p:nvPr/>
        </p:nvSpPr>
        <p:spPr>
          <a:xfrm>
            <a:off x="7481471" y="6788944"/>
            <a:ext cx="588407" cy="22860"/>
          </a:xfrm>
          <a:prstGeom prst="roundRect">
            <a:avLst>
              <a:gd name="adj" fmla="val 110328"/>
            </a:avLst>
          </a:prstGeom>
          <a:solidFill>
            <a:srgbClr val="575757"/>
          </a:solidFill>
          <a:ln/>
        </p:spPr>
      </p:sp>
      <p:sp>
        <p:nvSpPr>
          <p:cNvPr id="22" name="Shape 19"/>
          <p:cNvSpPr/>
          <p:nvPr/>
        </p:nvSpPr>
        <p:spPr>
          <a:xfrm>
            <a:off x="7126069" y="6611303"/>
            <a:ext cx="378262" cy="378262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23" name="Text 20"/>
          <p:cNvSpPr/>
          <p:nvPr/>
        </p:nvSpPr>
        <p:spPr>
          <a:xfrm>
            <a:off x="7238583" y="6674287"/>
            <a:ext cx="153114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8239958" y="6590348"/>
            <a:ext cx="2101691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Развертывание</a:t>
            </a:r>
            <a:endParaRPr lang="en-US" sz="1650" dirty="0"/>
          </a:p>
        </p:txBody>
      </p:sp>
      <p:sp>
        <p:nvSpPr>
          <p:cNvPr id="25" name="Text 22"/>
          <p:cNvSpPr/>
          <p:nvPr/>
        </p:nvSpPr>
        <p:spPr>
          <a:xfrm>
            <a:off x="8239958" y="6953845"/>
            <a:ext cx="5802035" cy="268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Публикация приложения на серверах для доступа пользователей.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722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Основные правила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82118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Бэкенд-разработка требует соблюдения правил, чтобы обеспечить безопасность и стабильность приложения. Это включает в себя защиту данных, аутентификацию и управление доступом.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165038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E3E3E"/>
          </a:solidFill>
          <a:ln/>
        </p:spPr>
      </p:sp>
      <p:sp>
        <p:nvSpPr>
          <p:cNvPr id="6" name="Text 3"/>
          <p:cNvSpPr/>
          <p:nvPr/>
        </p:nvSpPr>
        <p:spPr>
          <a:xfrm>
            <a:off x="6507004" y="33918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Безопасность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07004" y="388227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Защита от атак, шифрование данных и контроль доступа.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65038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10398681" y="33918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Масштабируемость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8681" y="388227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Способность приложения справляться с растущим объемом данных и пользователей.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78750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E3E3E"/>
          </a:solidFill>
          <a:ln/>
        </p:spPr>
      </p:sp>
      <p:sp>
        <p:nvSpPr>
          <p:cNvPr id="12" name="Text 9"/>
          <p:cNvSpPr/>
          <p:nvPr/>
        </p:nvSpPr>
        <p:spPr>
          <a:xfrm>
            <a:off x="6507004" y="60143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Устойчивость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507004" y="650474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Способность приложения работать без сбоев в случае неисправностей.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353" y="698659"/>
            <a:ext cx="7077075" cy="6494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Какие языки используются?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7353" y="1659850"/>
            <a:ext cx="7689294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Выбор языка программирования зависит от проекта и требований. Каждый язык обладает своими преимуществами и особенностями.</a:t>
            </a:r>
            <a:endParaRPr lang="en-US" sz="16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353" y="2558653"/>
            <a:ext cx="519589" cy="51958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27353" y="3286006"/>
            <a:ext cx="2598063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Python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27353" y="3735348"/>
            <a:ext cx="3688794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Популярный язык для бэкенда, известный своей простотой и гибкостью.</a:t>
            </a:r>
            <a:endParaRPr lang="en-US" sz="16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853" y="2558653"/>
            <a:ext cx="519589" cy="51958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27853" y="3286006"/>
            <a:ext cx="2598063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Java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4727853" y="3735348"/>
            <a:ext cx="3688794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Мощный язык для создания масштабируемых и надежных приложений.</a:t>
            </a:r>
            <a:endParaRPr lang="en-US" sz="16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353" y="5356503"/>
            <a:ext cx="519589" cy="51958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27353" y="6083856"/>
            <a:ext cx="2598063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JavaScript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727353" y="6533198"/>
            <a:ext cx="3688794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Используется для создания динамических веб-приложений и API.</a:t>
            </a:r>
            <a:endParaRPr lang="en-US" sz="160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7853" y="5356503"/>
            <a:ext cx="519589" cy="519589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4727853" y="6083856"/>
            <a:ext cx="2598063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PHP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4727853" y="6533198"/>
            <a:ext cx="3688794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Популярный язык для веб-разработки, особенно для CMS.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2024-10-01T15:48:12Z</dcterms:created>
  <dcterms:modified xsi:type="dcterms:W3CDTF">2024-10-01T15:48:12Z</dcterms:modified>
</cp:coreProperties>
</file>